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handoutMasterIdLst>
    <p:handoutMasterId r:id="rId13"/>
  </p:handoutMasterIdLst>
  <p:sldIdLst>
    <p:sldId id="426" r:id="rId2"/>
    <p:sldId id="433" r:id="rId3"/>
    <p:sldId id="427" r:id="rId4"/>
    <p:sldId id="473" r:id="rId5"/>
    <p:sldId id="428" r:id="rId6"/>
    <p:sldId id="429" r:id="rId7"/>
    <p:sldId id="474" r:id="rId8"/>
    <p:sldId id="476" r:id="rId9"/>
    <p:sldId id="477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MS PGothic" panose="020B0600070205080204" pitchFamily="34" charset="-128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3" clrIdx="0"/>
  <p:cmAuthor id="1" name="Heidi" initials="H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271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28" autoAdjust="0"/>
    <p:restoredTop sz="92895" autoAdjust="0"/>
  </p:normalViewPr>
  <p:slideViewPr>
    <p:cSldViewPr snapToGrid="0">
      <p:cViewPr varScale="1">
        <p:scale>
          <a:sx n="37" d="100"/>
          <a:sy n="37" d="100"/>
        </p:scale>
        <p:origin x="-72" y="-90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2802" y="-96"/>
      </p:cViewPr>
      <p:guideLst>
        <p:guide orient="horz" pos="2880"/>
        <p:guide pos="2160"/>
      </p:guideLst>
    </p:cSldViewPr>
  </p:notes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48B1C-7397-4936-AEE3-7D4DD0163996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B7E5F-02AB-4745-A7AD-13702C36BA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72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9715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add 6 and 12 by using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5143500" y="2000250"/>
            <a:ext cx="2971800" cy="12573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57800" y="2228850"/>
            <a:ext cx="285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Should I start with 6 or 12?</a:t>
            </a:r>
          </a:p>
        </p:txBody>
      </p:sp>
      <p:pic>
        <p:nvPicPr>
          <p:cNvPr id="18" name="Picture 17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9760" y="1696719"/>
            <a:ext cx="2296800" cy="37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920" y="1350645"/>
            <a:ext cx="84734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 smtClean="0">
                <a:solidFill>
                  <a:schemeClr val="accent5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how to add and subtract numbers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by using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480" y="1371421"/>
            <a:ext cx="80924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will learn how to add and subtract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Numbers can be added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1485900" y="238887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+ 4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120640" y="238887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 + 3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60120" y="3120390"/>
            <a:ext cx="685800" cy="731520"/>
            <a:chOff x="960120" y="3120390"/>
            <a:chExt cx="685800" cy="731520"/>
          </a:xfrm>
        </p:grpSpPr>
        <p:sp>
          <p:nvSpPr>
            <p:cNvPr id="7" name="Oval 6"/>
            <p:cNvSpPr/>
            <p:nvPr/>
          </p:nvSpPr>
          <p:spPr>
            <a:xfrm>
              <a:off x="960120" y="312039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097280" y="36233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41732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148840" y="3166110"/>
            <a:ext cx="868680" cy="914400"/>
            <a:chOff x="2148840" y="3166110"/>
            <a:chExt cx="868680" cy="914400"/>
          </a:xfrm>
        </p:grpSpPr>
        <p:sp>
          <p:nvSpPr>
            <p:cNvPr id="10" name="Oval 9"/>
            <p:cNvSpPr/>
            <p:nvPr/>
          </p:nvSpPr>
          <p:spPr>
            <a:xfrm>
              <a:off x="2331720" y="31661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148840" y="353187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560320" y="38519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788920" y="339471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72000" y="2983230"/>
            <a:ext cx="868680" cy="914400"/>
            <a:chOff x="4572000" y="2983230"/>
            <a:chExt cx="868680" cy="914400"/>
          </a:xfrm>
        </p:grpSpPr>
        <p:sp>
          <p:nvSpPr>
            <p:cNvPr id="14" name="Oval 13"/>
            <p:cNvSpPr/>
            <p:nvPr/>
          </p:nvSpPr>
          <p:spPr>
            <a:xfrm>
              <a:off x="4754880" y="29832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074920" y="36690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21208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572000" y="34404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35040" y="3211830"/>
            <a:ext cx="685800" cy="685800"/>
            <a:chOff x="6035040" y="3211830"/>
            <a:chExt cx="685800" cy="685800"/>
          </a:xfrm>
        </p:grpSpPr>
        <p:sp>
          <p:nvSpPr>
            <p:cNvPr id="17" name="Oval 16"/>
            <p:cNvSpPr/>
            <p:nvPr/>
          </p:nvSpPr>
          <p:spPr>
            <a:xfrm>
              <a:off x="6035040" y="32118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172200" y="366903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49224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When we add or subtract zero, the amount does not change.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1485900" y="268605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+ 0 =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457700" y="2686050"/>
            <a:ext cx="125730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515100" y="2686050"/>
            <a:ext cx="125730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800600" y="2914650"/>
            <a:ext cx="571500" cy="571500"/>
            <a:chOff x="4800600" y="2914650"/>
            <a:chExt cx="571500" cy="571500"/>
          </a:xfrm>
        </p:grpSpPr>
        <p:sp>
          <p:nvSpPr>
            <p:cNvPr id="9" name="Oval 8"/>
            <p:cNvSpPr/>
            <p:nvPr/>
          </p:nvSpPr>
          <p:spPr>
            <a:xfrm>
              <a:off x="48006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02920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1435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1600200" y="337185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3 - 0 = 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4202430" y="291077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6264910" y="29514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4212590" y="292093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6275070" y="296157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 animBg="1"/>
      <p:bldP spid="8" grpId="0" animBg="1"/>
      <p:bldP spid="12" grpId="0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788670" y="256533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Oval 9"/>
          <p:cNvSpPr/>
          <p:nvPr/>
        </p:nvSpPr>
        <p:spPr>
          <a:xfrm>
            <a:off x="2893060" y="2391410"/>
            <a:ext cx="126238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87120" y="1132840"/>
            <a:ext cx="708152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you need to count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every object.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76960" y="2391410"/>
            <a:ext cx="125730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419860" y="2620010"/>
            <a:ext cx="571500" cy="571500"/>
            <a:chOff x="2628900" y="2914650"/>
            <a:chExt cx="571500" cy="571500"/>
          </a:xfrm>
        </p:grpSpPr>
        <p:sp>
          <p:nvSpPr>
            <p:cNvPr id="6" name="Oval 5"/>
            <p:cNvSpPr/>
            <p:nvPr/>
          </p:nvSpPr>
          <p:spPr>
            <a:xfrm>
              <a:off x="26289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85750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9718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121660" y="2620010"/>
            <a:ext cx="723900" cy="723900"/>
            <a:chOff x="5143500" y="2914650"/>
            <a:chExt cx="723900" cy="723900"/>
          </a:xfrm>
        </p:grpSpPr>
        <p:sp>
          <p:nvSpPr>
            <p:cNvPr id="11" name="Oval 10"/>
            <p:cNvSpPr/>
            <p:nvPr/>
          </p:nvSpPr>
          <p:spPr>
            <a:xfrm>
              <a:off x="52578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143500" y="33718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6007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638800" y="34099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688340" y="413893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1, 2, 3, 4, 5, 6, 7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Multiply 16"/>
          <p:cNvSpPr/>
          <p:nvPr/>
        </p:nvSpPr>
        <p:spPr>
          <a:xfrm>
            <a:off x="2141220" y="3724910"/>
            <a:ext cx="1485900" cy="1257300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50560" y="28511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+ 4 =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704840" y="2531110"/>
            <a:ext cx="2251710" cy="10287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2993390" y="23418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379470" y="23722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2597150" y="26262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2922270" y="283965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3420110" y="29006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808990" y="25754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 animBg="1"/>
      <p:bldP spid="3" grpId="0" build="p"/>
      <p:bldP spid="4" grpId="0" animBg="1"/>
      <p:bldP spid="16" grpId="0" build="p"/>
      <p:bldP spid="17" grpId="0" animBg="1"/>
      <p:bldP spid="18" grpId="0"/>
      <p:bldP spid="19" grpId="0" animBg="1"/>
      <p:bldP spid="20" grpId="0" animBg="1"/>
      <p:bldP spid="20" grpId="1" animBg="1"/>
      <p:bldP spid="21" grpId="0" animBg="1"/>
      <p:bldP spid="21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1" animBg="1"/>
      <p:bldP spid="28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5166360" y="106299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17520" y="106299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+ 3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400300" y="2781300"/>
            <a:ext cx="5486400" cy="252473"/>
            <a:chOff x="1943100" y="2800350"/>
            <a:chExt cx="5486400" cy="252473"/>
          </a:xfrm>
        </p:grpSpPr>
        <p:cxnSp>
          <p:nvCxnSpPr>
            <p:cNvPr id="18" name="Straight Arrow Connector 17"/>
            <p:cNvCxnSpPr/>
            <p:nvPr/>
          </p:nvCxnSpPr>
          <p:spPr bwMode="auto">
            <a:xfrm>
              <a:off x="1943100" y="2914650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71893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12589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53285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93981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6788536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34677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475373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516069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56765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97461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38157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Curved Down Arrow 38"/>
          <p:cNvSpPr/>
          <p:nvPr/>
        </p:nvSpPr>
        <p:spPr>
          <a:xfrm>
            <a:off x="5212080" y="2343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Curved Down Arrow 39"/>
          <p:cNvSpPr/>
          <p:nvPr/>
        </p:nvSpPr>
        <p:spPr>
          <a:xfrm>
            <a:off x="5600700" y="232410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Curved Down Arrow 40"/>
          <p:cNvSpPr/>
          <p:nvPr/>
        </p:nvSpPr>
        <p:spPr>
          <a:xfrm>
            <a:off x="5989320" y="2343150"/>
            <a:ext cx="50292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017520" y="3166110"/>
            <a:ext cx="4709160" cy="954107"/>
            <a:chOff x="3017520" y="3166110"/>
            <a:chExt cx="4709160" cy="954107"/>
          </a:xfrm>
        </p:grpSpPr>
        <p:sp>
          <p:nvSpPr>
            <p:cNvPr id="43" name="Text Placeholder 2"/>
            <p:cNvSpPr txBox="1">
              <a:spLocks/>
            </p:cNvSpPr>
            <p:nvPr/>
          </p:nvSpPr>
          <p:spPr bwMode="auto">
            <a:xfrm>
              <a:off x="3429000" y="3166110"/>
              <a:ext cx="35803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45" name="Text Placeholder 2"/>
            <p:cNvSpPr txBox="1">
              <a:spLocks/>
            </p:cNvSpPr>
            <p:nvPr/>
          </p:nvSpPr>
          <p:spPr bwMode="auto">
            <a:xfrm>
              <a:off x="6446520" y="3166110"/>
              <a:ext cx="777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5074920" y="3166110"/>
              <a:ext cx="30712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6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4" name="Text Placeholder 2"/>
            <p:cNvSpPr txBox="1">
              <a:spLocks/>
            </p:cNvSpPr>
            <p:nvPr/>
          </p:nvSpPr>
          <p:spPr bwMode="auto">
            <a:xfrm>
              <a:off x="3840480" y="3166110"/>
              <a:ext cx="26058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3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4206240" y="3166110"/>
              <a:ext cx="35102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4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4709160" y="3166110"/>
              <a:ext cx="22055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6217920" y="3166110"/>
              <a:ext cx="4114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9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5440680" y="3166110"/>
              <a:ext cx="34861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7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9" name="Text Placeholder 2"/>
            <p:cNvSpPr txBox="1">
              <a:spLocks/>
            </p:cNvSpPr>
            <p:nvPr/>
          </p:nvSpPr>
          <p:spPr bwMode="auto">
            <a:xfrm>
              <a:off x="5806440" y="3166110"/>
              <a:ext cx="3657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 bwMode="auto">
            <a:xfrm>
              <a:off x="6858000" y="3166110"/>
              <a:ext cx="868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11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 bwMode="auto">
            <a:xfrm>
              <a:off x="3017520" y="3166110"/>
              <a:ext cx="3200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35" name="Oval 34"/>
          <p:cNvSpPr/>
          <p:nvPr/>
        </p:nvSpPr>
        <p:spPr>
          <a:xfrm rot="16200000">
            <a:off x="4869180" y="3143250"/>
            <a:ext cx="731520" cy="5029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 rot="16200000">
            <a:off x="6035040" y="3166110"/>
            <a:ext cx="685800" cy="5029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413973" y="1054389"/>
            <a:ext cx="5251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7" name="Oval 46"/>
          <p:cNvSpPr/>
          <p:nvPr/>
        </p:nvSpPr>
        <p:spPr>
          <a:xfrm rot="16200000">
            <a:off x="4480560" y="142240"/>
            <a:ext cx="965200" cy="224536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8" name="Picture 47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88719"/>
            <a:ext cx="2346960" cy="378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1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build="allAtOnce"/>
      <p:bldP spid="44" grpId="2" build="allAtOnce"/>
      <p:bldP spid="3" grpId="0" build="p"/>
      <p:bldP spid="39" grpId="0" animBg="1"/>
      <p:bldP spid="40" grpId="0" animBg="1"/>
      <p:bldP spid="41" grpId="0" animBg="1"/>
      <p:bldP spid="35" grpId="0" animBg="1"/>
      <p:bldP spid="35" grpId="1" animBg="1"/>
      <p:bldP spid="36" grpId="0" animBg="1"/>
      <p:bldP spid="38" grpId="1" build="allAtOnce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9600" y="650240"/>
            <a:ext cx="2296800" cy="3701557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02920" y="166243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9 - 3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10540" y="3308350"/>
            <a:ext cx="5486400" cy="252473"/>
            <a:chOff x="1943100" y="2800350"/>
            <a:chExt cx="5486400" cy="252473"/>
          </a:xfrm>
        </p:grpSpPr>
        <p:cxnSp>
          <p:nvCxnSpPr>
            <p:cNvPr id="18" name="Straight Arrow Connector 17"/>
            <p:cNvCxnSpPr/>
            <p:nvPr/>
          </p:nvCxnSpPr>
          <p:spPr bwMode="auto">
            <a:xfrm>
              <a:off x="1943100" y="2914650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271893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312589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353285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393981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6788536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434677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475373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516069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556765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597461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6381573" y="28003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Curved Down Arrow 40"/>
          <p:cNvSpPr/>
          <p:nvPr/>
        </p:nvSpPr>
        <p:spPr>
          <a:xfrm flipH="1">
            <a:off x="3253740" y="2851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rved Down Arrow 20"/>
          <p:cNvSpPr/>
          <p:nvPr/>
        </p:nvSpPr>
        <p:spPr>
          <a:xfrm flipH="1">
            <a:off x="3680795" y="2851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 flipH="1">
            <a:off x="4053840" y="2851150"/>
            <a:ext cx="457200" cy="34290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127760" y="3719830"/>
            <a:ext cx="4709160" cy="954107"/>
            <a:chOff x="3017520" y="3166110"/>
            <a:chExt cx="4709160" cy="954107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3429000" y="3166110"/>
              <a:ext cx="35803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6446520" y="3166110"/>
              <a:ext cx="777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5074920" y="3166110"/>
              <a:ext cx="30712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6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3840480" y="3166110"/>
              <a:ext cx="26058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3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29" name="Text Placeholder 2"/>
            <p:cNvSpPr txBox="1">
              <a:spLocks/>
            </p:cNvSpPr>
            <p:nvPr/>
          </p:nvSpPr>
          <p:spPr bwMode="auto">
            <a:xfrm>
              <a:off x="4206240" y="3166110"/>
              <a:ext cx="35102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4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 bwMode="auto">
            <a:xfrm>
              <a:off x="4709160" y="3166110"/>
              <a:ext cx="22055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 bwMode="auto">
            <a:xfrm>
              <a:off x="6217920" y="3166110"/>
              <a:ext cx="4114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9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2" name="Text Placeholder 2"/>
            <p:cNvSpPr txBox="1">
              <a:spLocks/>
            </p:cNvSpPr>
            <p:nvPr/>
          </p:nvSpPr>
          <p:spPr bwMode="auto">
            <a:xfrm>
              <a:off x="5440680" y="3166110"/>
              <a:ext cx="34861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7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3" name="Text Placeholder 2"/>
            <p:cNvSpPr txBox="1">
              <a:spLocks/>
            </p:cNvSpPr>
            <p:nvPr/>
          </p:nvSpPr>
          <p:spPr bwMode="auto">
            <a:xfrm>
              <a:off x="5806440" y="3166110"/>
              <a:ext cx="3657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8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4" name="Text Placeholder 2"/>
            <p:cNvSpPr txBox="1">
              <a:spLocks/>
            </p:cNvSpPr>
            <p:nvPr/>
          </p:nvSpPr>
          <p:spPr bwMode="auto">
            <a:xfrm>
              <a:off x="6858000" y="3166110"/>
              <a:ext cx="868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11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35" name="Text Placeholder 2"/>
            <p:cNvSpPr txBox="1">
              <a:spLocks/>
            </p:cNvSpPr>
            <p:nvPr/>
          </p:nvSpPr>
          <p:spPr bwMode="auto">
            <a:xfrm>
              <a:off x="3017520" y="3166110"/>
              <a:ext cx="3200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 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 rot="16200000">
            <a:off x="4122420" y="3696970"/>
            <a:ext cx="731520" cy="5029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 rot="16200000">
            <a:off x="2979420" y="3742690"/>
            <a:ext cx="731520" cy="5029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687320" y="161671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2514600" y="1662430"/>
            <a:ext cx="13030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Oval Callout 41"/>
          <p:cNvSpPr/>
          <p:nvPr/>
        </p:nvSpPr>
        <p:spPr>
          <a:xfrm flipH="1">
            <a:off x="4673600" y="365760"/>
            <a:ext cx="2772808" cy="149526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46320" y="650241"/>
            <a:ext cx="2512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Can I subtract on a number line too?</a:t>
            </a:r>
          </a:p>
        </p:txBody>
      </p:sp>
      <p:sp>
        <p:nvSpPr>
          <p:cNvPr id="47" name="Oval 46"/>
          <p:cNvSpPr/>
          <p:nvPr/>
        </p:nvSpPr>
        <p:spPr>
          <a:xfrm rot="16200000">
            <a:off x="1925320" y="645160"/>
            <a:ext cx="894080" cy="244856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1" grpId="0" animBg="1"/>
      <p:bldP spid="21" grpId="0" animBg="1"/>
      <p:bldP spid="22" grpId="0" animBg="1"/>
      <p:bldP spid="36" grpId="0" animBg="1"/>
      <p:bldP spid="36" grpId="1" animBg="1"/>
      <p:bldP spid="37" grpId="0" animBg="1"/>
      <p:bldP spid="38" grpId="0" build="allAtOnce"/>
      <p:bldP spid="38" grpId="1" build="allAtOnce"/>
      <p:bldP spid="42" grpId="0" animBg="1"/>
      <p:bldP spid="44" grpId="0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2842" y="375921"/>
            <a:ext cx="1782438" cy="2872604"/>
          </a:xfrm>
          <a:prstGeom prst="rect">
            <a:avLst/>
          </a:prstGeom>
        </p:spPr>
      </p:pic>
      <p:sp>
        <p:nvSpPr>
          <p:cNvPr id="152" name="Text Placeholder 2"/>
          <p:cNvSpPr txBox="1">
            <a:spLocks/>
          </p:cNvSpPr>
          <p:nvPr/>
        </p:nvSpPr>
        <p:spPr bwMode="auto">
          <a:xfrm>
            <a:off x="2748130" y="1862160"/>
            <a:ext cx="818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26720" y="187325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+ 12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Oval Callout 64"/>
          <p:cNvSpPr/>
          <p:nvPr/>
        </p:nvSpPr>
        <p:spPr>
          <a:xfrm>
            <a:off x="5120640" y="468630"/>
            <a:ext cx="2971800" cy="12573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57800" y="742950"/>
            <a:ext cx="285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would make 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quicker!</a:t>
            </a:r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5101590" y="2856230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urved Down Arrow 71"/>
          <p:cNvSpPr/>
          <p:nvPr/>
        </p:nvSpPr>
        <p:spPr>
          <a:xfrm>
            <a:off x="5081587" y="3012441"/>
            <a:ext cx="395288" cy="32004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Curved Down Arrow 75"/>
          <p:cNvSpPr/>
          <p:nvPr/>
        </p:nvSpPr>
        <p:spPr>
          <a:xfrm>
            <a:off x="5361622" y="3018155"/>
            <a:ext cx="405765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0" name="Group 109"/>
          <p:cNvGrpSpPr/>
          <p:nvPr/>
        </p:nvGrpSpPr>
        <p:grpSpPr>
          <a:xfrm>
            <a:off x="868680" y="3404870"/>
            <a:ext cx="7086600" cy="888980"/>
            <a:chOff x="868680" y="3120390"/>
            <a:chExt cx="7086600" cy="888980"/>
          </a:xfrm>
        </p:grpSpPr>
        <p:sp>
          <p:nvSpPr>
            <p:cNvPr id="111" name="Text Placeholder 2"/>
            <p:cNvSpPr txBox="1">
              <a:spLocks/>
            </p:cNvSpPr>
            <p:nvPr/>
          </p:nvSpPr>
          <p:spPr bwMode="auto">
            <a:xfrm>
              <a:off x="285292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grpSp>
          <p:nvGrpSpPr>
            <p:cNvPr id="112" name="Group 73"/>
            <p:cNvGrpSpPr/>
            <p:nvPr/>
          </p:nvGrpSpPr>
          <p:grpSpPr>
            <a:xfrm>
              <a:off x="868680" y="3120390"/>
              <a:ext cx="7086600" cy="270761"/>
              <a:chOff x="868680" y="3120390"/>
              <a:chExt cx="7086600" cy="270761"/>
            </a:xfrm>
          </p:grpSpPr>
          <p:cxnSp>
            <p:nvCxnSpPr>
              <p:cNvPr id="117" name="Straight Arrow Connector 116"/>
              <p:cNvCxnSpPr/>
              <p:nvPr/>
            </p:nvCxnSpPr>
            <p:spPr bwMode="auto">
              <a:xfrm>
                <a:off x="868680" y="3257550"/>
                <a:ext cx="70866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8" name="Group 67"/>
              <p:cNvGrpSpPr/>
              <p:nvPr/>
            </p:nvGrpSpPr>
            <p:grpSpPr>
              <a:xfrm>
                <a:off x="1541463" y="3120390"/>
                <a:ext cx="117475" cy="252473"/>
                <a:chOff x="1541463" y="3120390"/>
                <a:chExt cx="117475" cy="252473"/>
              </a:xfrm>
            </p:grpSpPr>
            <p:sp>
              <p:nvSpPr>
                <p:cNvPr id="143" name="Oval 142"/>
                <p:cNvSpPr/>
                <p:nvPr/>
              </p:nvSpPr>
              <p:spPr bwMode="auto">
                <a:xfrm>
                  <a:off x="1541463" y="3194535"/>
                  <a:ext cx="117475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144" name="Straight Connector 143"/>
                <p:cNvCxnSpPr/>
                <p:nvPr/>
              </p:nvCxnSpPr>
              <p:spPr bwMode="auto">
                <a:xfrm>
                  <a:off x="160020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9" name="Straight Connector 118"/>
              <p:cNvCxnSpPr/>
              <p:nvPr/>
            </p:nvCxnSpPr>
            <p:spPr bwMode="auto">
              <a:xfrm>
                <a:off x="18653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 bwMode="auto">
              <a:xfrm>
                <a:off x="21600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 bwMode="auto">
              <a:xfrm>
                <a:off x="24546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 bwMode="auto">
              <a:xfrm>
                <a:off x="274929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 bwMode="auto">
              <a:xfrm>
                <a:off x="304393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33385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 bwMode="auto">
              <a:xfrm>
                <a:off x="36332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 bwMode="auto">
              <a:xfrm>
                <a:off x="39278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7" name="Group 71"/>
              <p:cNvGrpSpPr/>
              <p:nvPr/>
            </p:nvGrpSpPr>
            <p:grpSpPr>
              <a:xfrm>
                <a:off x="4462272" y="3120390"/>
                <a:ext cx="115888" cy="252473"/>
                <a:chOff x="4336712" y="3120390"/>
                <a:chExt cx="115888" cy="252473"/>
              </a:xfrm>
            </p:grpSpPr>
            <p:sp>
              <p:nvSpPr>
                <p:cNvPr id="141" name="Oval 140"/>
                <p:cNvSpPr/>
                <p:nvPr/>
              </p:nvSpPr>
              <p:spPr bwMode="auto">
                <a:xfrm>
                  <a:off x="4336712" y="3194535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142" name="Straight Connector 141"/>
                <p:cNvCxnSpPr/>
                <p:nvPr/>
              </p:nvCxnSpPr>
              <p:spPr bwMode="auto">
                <a:xfrm>
                  <a:off x="438912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8" name="Straight Connector 127"/>
              <p:cNvCxnSpPr/>
              <p:nvPr/>
            </p:nvCxnSpPr>
            <p:spPr bwMode="auto">
              <a:xfrm>
                <a:off x="4811776" y="3128294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 bwMode="auto">
              <a:xfrm>
                <a:off x="5106416" y="31302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 bwMode="auto">
              <a:xfrm>
                <a:off x="5401056" y="313224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1" name="Group 70"/>
              <p:cNvGrpSpPr/>
              <p:nvPr/>
            </p:nvGrpSpPr>
            <p:grpSpPr>
              <a:xfrm>
                <a:off x="7373810" y="3120390"/>
                <a:ext cx="115888" cy="252473"/>
                <a:chOff x="7373810" y="3120390"/>
                <a:chExt cx="115888" cy="252473"/>
              </a:xfrm>
            </p:grpSpPr>
            <p:sp>
              <p:nvSpPr>
                <p:cNvPr id="139" name="Oval 138"/>
                <p:cNvSpPr/>
                <p:nvPr/>
              </p:nvSpPr>
              <p:spPr bwMode="auto">
                <a:xfrm>
                  <a:off x="7373810" y="3200250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140" name="Straight Connector 139"/>
                <p:cNvCxnSpPr/>
                <p:nvPr/>
              </p:nvCxnSpPr>
              <p:spPr bwMode="auto">
                <a:xfrm>
                  <a:off x="7424928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2" name="Straight Connector 131"/>
              <p:cNvCxnSpPr/>
              <p:nvPr/>
            </p:nvCxnSpPr>
            <p:spPr bwMode="auto">
              <a:xfrm>
                <a:off x="5695696" y="313422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 bwMode="auto">
              <a:xfrm>
                <a:off x="5990336" y="313619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 bwMode="auto">
              <a:xfrm>
                <a:off x="6284976" y="31381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 bwMode="auto">
              <a:xfrm>
                <a:off x="657961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 bwMode="auto">
              <a:xfrm>
                <a:off x="6874256" y="312236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 bwMode="auto">
              <a:xfrm>
                <a:off x="7168896" y="312434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 bwMode="auto">
              <a:xfrm>
                <a:off x="422249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 Placeholder 2"/>
            <p:cNvSpPr txBox="1">
              <a:spLocks/>
            </p:cNvSpPr>
            <p:nvPr/>
          </p:nvSpPr>
          <p:spPr bwMode="auto">
            <a:xfrm>
              <a:off x="138988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14" name="Text Placeholder 2"/>
            <p:cNvSpPr txBox="1">
              <a:spLocks/>
            </p:cNvSpPr>
            <p:nvPr/>
          </p:nvSpPr>
          <p:spPr bwMode="auto">
            <a:xfrm>
              <a:off x="7132320" y="3486150"/>
              <a:ext cx="685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15" name="Text Placeholder 2"/>
            <p:cNvSpPr txBox="1">
              <a:spLocks/>
            </p:cNvSpPr>
            <p:nvPr/>
          </p:nvSpPr>
          <p:spPr bwMode="auto">
            <a:xfrm>
              <a:off x="5669280" y="3486150"/>
              <a:ext cx="5943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116" name="Text Placeholder 2"/>
            <p:cNvSpPr txBox="1">
              <a:spLocks/>
            </p:cNvSpPr>
            <p:nvPr/>
          </p:nvSpPr>
          <p:spPr bwMode="auto">
            <a:xfrm>
              <a:off x="4160520" y="3486150"/>
              <a:ext cx="6400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148" name="Curved Down Arrow 147"/>
          <p:cNvSpPr/>
          <p:nvPr/>
        </p:nvSpPr>
        <p:spPr>
          <a:xfrm>
            <a:off x="5652135" y="3018155"/>
            <a:ext cx="405765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9" name="Curved Down Arrow 148"/>
          <p:cNvSpPr/>
          <p:nvPr/>
        </p:nvSpPr>
        <p:spPr>
          <a:xfrm>
            <a:off x="5947410" y="3013393"/>
            <a:ext cx="405765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0" name="Curved Down Arrow 149"/>
          <p:cNvSpPr/>
          <p:nvPr/>
        </p:nvSpPr>
        <p:spPr>
          <a:xfrm>
            <a:off x="6237922" y="3018155"/>
            <a:ext cx="405765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1" name="Curved Down Arrow 150"/>
          <p:cNvSpPr/>
          <p:nvPr/>
        </p:nvSpPr>
        <p:spPr>
          <a:xfrm>
            <a:off x="6537960" y="3018155"/>
            <a:ext cx="405765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54" name="Straight Arrow Connector 153"/>
          <p:cNvCxnSpPr/>
          <p:nvPr/>
        </p:nvCxnSpPr>
        <p:spPr>
          <a:xfrm>
            <a:off x="3337560" y="2856230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4770120" y="377063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4" name="Text Placeholder 2"/>
          <p:cNvSpPr txBox="1">
            <a:spLocks/>
          </p:cNvSpPr>
          <p:nvPr/>
        </p:nvSpPr>
        <p:spPr bwMode="auto">
          <a:xfrm>
            <a:off x="3032760" y="377063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 rot="16200000">
            <a:off x="1945640" y="919480"/>
            <a:ext cx="904240" cy="22352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 bwMode="auto">
          <a:xfrm>
            <a:off x="6568440" y="380111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2614490" y="1834546"/>
            <a:ext cx="9809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400917" y="690880"/>
            <a:ext cx="24019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Should I start with 6 or 12?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1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build="allAtOnce"/>
      <p:bldP spid="3" grpId="0"/>
      <p:bldP spid="65" grpId="0" animBg="1"/>
      <p:bldP spid="66" grpId="0"/>
      <p:bldP spid="72" grpId="0" animBg="1"/>
      <p:bldP spid="76" grpId="0" animBg="1"/>
      <p:bldP spid="148" grpId="0" animBg="1"/>
      <p:bldP spid="149" grpId="0" animBg="1"/>
      <p:bldP spid="150" grpId="0" animBg="1"/>
      <p:bldP spid="151" grpId="0" animBg="1"/>
      <p:bldP spid="53" grpId="0"/>
      <p:bldP spid="54" grpId="0"/>
      <p:bldP spid="54" grpId="2"/>
      <p:bldP spid="55" grpId="0" animBg="1"/>
      <p:bldP spid="56" grpId="0"/>
      <p:bldP spid="57" grpId="0" build="allAtOnce"/>
      <p:bldP spid="57" grpId="1" build="allAtOnce"/>
      <p:bldP spid="59" grpId="0"/>
      <p:bldP spid="5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Oval Callout 64"/>
          <p:cNvSpPr/>
          <p:nvPr/>
        </p:nvSpPr>
        <p:spPr>
          <a:xfrm flipV="1">
            <a:off x="5588000" y="783590"/>
            <a:ext cx="2971800" cy="12573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94680" y="1149350"/>
            <a:ext cx="285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start right at 18!</a:t>
            </a: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2502730" y="1692306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314960" y="173101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18 - 6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>
            <a:off x="6880148" y="2561702"/>
            <a:ext cx="1637" cy="5143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urved Down Arrow 74"/>
          <p:cNvSpPr/>
          <p:nvPr/>
        </p:nvSpPr>
        <p:spPr>
          <a:xfrm flipH="1">
            <a:off x="5049520" y="2717913"/>
            <a:ext cx="403856" cy="32004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Curved Down Arrow 78"/>
          <p:cNvSpPr/>
          <p:nvPr/>
        </p:nvSpPr>
        <p:spPr>
          <a:xfrm flipH="1">
            <a:off x="5375188" y="2723627"/>
            <a:ext cx="358224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868680" y="3120390"/>
            <a:ext cx="7086600" cy="888980"/>
            <a:chOff x="868680" y="3120390"/>
            <a:chExt cx="7086600" cy="888980"/>
          </a:xfrm>
        </p:grpSpPr>
        <p:sp>
          <p:nvSpPr>
            <p:cNvPr id="81" name="Text Placeholder 2"/>
            <p:cNvSpPr txBox="1">
              <a:spLocks/>
            </p:cNvSpPr>
            <p:nvPr/>
          </p:nvSpPr>
          <p:spPr bwMode="auto">
            <a:xfrm>
              <a:off x="285292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grpSp>
          <p:nvGrpSpPr>
            <p:cNvPr id="82" name="Group 73"/>
            <p:cNvGrpSpPr/>
            <p:nvPr/>
          </p:nvGrpSpPr>
          <p:grpSpPr>
            <a:xfrm>
              <a:off x="868680" y="3120390"/>
              <a:ext cx="7086600" cy="270761"/>
              <a:chOff x="868680" y="3120390"/>
              <a:chExt cx="7086600" cy="270761"/>
            </a:xfrm>
          </p:grpSpPr>
          <p:cxnSp>
            <p:nvCxnSpPr>
              <p:cNvPr id="87" name="Straight Arrow Connector 86"/>
              <p:cNvCxnSpPr/>
              <p:nvPr/>
            </p:nvCxnSpPr>
            <p:spPr bwMode="auto">
              <a:xfrm>
                <a:off x="868680" y="3257550"/>
                <a:ext cx="708660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8" name="Group 67"/>
              <p:cNvGrpSpPr/>
              <p:nvPr/>
            </p:nvGrpSpPr>
            <p:grpSpPr>
              <a:xfrm>
                <a:off x="1541463" y="3120390"/>
                <a:ext cx="117475" cy="252473"/>
                <a:chOff x="1541463" y="3120390"/>
                <a:chExt cx="117475" cy="252473"/>
              </a:xfrm>
            </p:grpSpPr>
            <p:sp>
              <p:nvSpPr>
                <p:cNvPr id="113" name="Oval 112"/>
                <p:cNvSpPr/>
                <p:nvPr/>
              </p:nvSpPr>
              <p:spPr bwMode="auto">
                <a:xfrm>
                  <a:off x="1541463" y="3194535"/>
                  <a:ext cx="117475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114" name="Straight Connector 113"/>
                <p:cNvCxnSpPr/>
                <p:nvPr/>
              </p:nvCxnSpPr>
              <p:spPr bwMode="auto">
                <a:xfrm>
                  <a:off x="160020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9" name="Straight Connector 88"/>
              <p:cNvCxnSpPr/>
              <p:nvPr/>
            </p:nvCxnSpPr>
            <p:spPr bwMode="auto">
              <a:xfrm>
                <a:off x="18653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 bwMode="auto">
              <a:xfrm>
                <a:off x="21600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 bwMode="auto">
              <a:xfrm>
                <a:off x="24546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 bwMode="auto">
              <a:xfrm>
                <a:off x="274929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 bwMode="auto">
              <a:xfrm>
                <a:off x="304393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 bwMode="auto">
              <a:xfrm>
                <a:off x="333857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 bwMode="auto">
              <a:xfrm>
                <a:off x="363321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 bwMode="auto">
              <a:xfrm>
                <a:off x="3927856" y="313867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Group 71"/>
              <p:cNvGrpSpPr/>
              <p:nvPr/>
            </p:nvGrpSpPr>
            <p:grpSpPr>
              <a:xfrm>
                <a:off x="4462272" y="3120390"/>
                <a:ext cx="115888" cy="252473"/>
                <a:chOff x="4336712" y="3120390"/>
                <a:chExt cx="115888" cy="252473"/>
              </a:xfrm>
            </p:grpSpPr>
            <p:sp>
              <p:nvSpPr>
                <p:cNvPr id="111" name="Oval 110"/>
                <p:cNvSpPr/>
                <p:nvPr/>
              </p:nvSpPr>
              <p:spPr bwMode="auto">
                <a:xfrm>
                  <a:off x="4336712" y="3194535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112" name="Straight Connector 111"/>
                <p:cNvCxnSpPr/>
                <p:nvPr/>
              </p:nvCxnSpPr>
              <p:spPr bwMode="auto">
                <a:xfrm>
                  <a:off x="4389120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8" name="Straight Connector 97"/>
              <p:cNvCxnSpPr/>
              <p:nvPr/>
            </p:nvCxnSpPr>
            <p:spPr bwMode="auto">
              <a:xfrm>
                <a:off x="4811776" y="3128294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 bwMode="auto">
              <a:xfrm>
                <a:off x="5106416" y="31302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 bwMode="auto">
              <a:xfrm>
                <a:off x="5401056" y="313224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1" name="Group 70"/>
              <p:cNvGrpSpPr/>
              <p:nvPr/>
            </p:nvGrpSpPr>
            <p:grpSpPr>
              <a:xfrm>
                <a:off x="7373810" y="3120390"/>
                <a:ext cx="115888" cy="252473"/>
                <a:chOff x="7373810" y="3120390"/>
                <a:chExt cx="115888" cy="252473"/>
              </a:xfrm>
            </p:grpSpPr>
            <p:sp>
              <p:nvSpPr>
                <p:cNvPr id="109" name="Oval 108"/>
                <p:cNvSpPr/>
                <p:nvPr/>
              </p:nvSpPr>
              <p:spPr bwMode="auto">
                <a:xfrm>
                  <a:off x="7373810" y="3200250"/>
                  <a:ext cx="115888" cy="128588"/>
                </a:xfrm>
                <a:prstGeom prst="ellipse">
                  <a:avLst/>
                </a:pr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ea typeface="MS PGothic" pitchFamily="34" charset="-128"/>
                  </a:endParaRPr>
                </a:p>
              </p:txBody>
            </p:sp>
            <p:cxnSp>
              <p:nvCxnSpPr>
                <p:cNvPr id="110" name="Straight Connector 109"/>
                <p:cNvCxnSpPr/>
                <p:nvPr/>
              </p:nvCxnSpPr>
              <p:spPr bwMode="auto">
                <a:xfrm>
                  <a:off x="7424928" y="3120390"/>
                  <a:ext cx="0" cy="25247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2" name="Straight Connector 101"/>
              <p:cNvCxnSpPr/>
              <p:nvPr/>
            </p:nvCxnSpPr>
            <p:spPr bwMode="auto">
              <a:xfrm>
                <a:off x="5695696" y="313422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 bwMode="auto">
              <a:xfrm>
                <a:off x="5990336" y="3136198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 bwMode="auto">
              <a:xfrm>
                <a:off x="6284976" y="313817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 bwMode="auto">
              <a:xfrm>
                <a:off x="657961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 bwMode="auto">
              <a:xfrm>
                <a:off x="6874256" y="3122366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 bwMode="auto">
              <a:xfrm>
                <a:off x="7168896" y="3124342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 bwMode="auto">
              <a:xfrm>
                <a:off x="4222496" y="3120390"/>
                <a:ext cx="0" cy="25247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Text Placeholder 2"/>
            <p:cNvSpPr txBox="1">
              <a:spLocks/>
            </p:cNvSpPr>
            <p:nvPr/>
          </p:nvSpPr>
          <p:spPr bwMode="auto">
            <a:xfrm>
              <a:off x="1389888" y="3486150"/>
              <a:ext cx="3794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84" name="Text Placeholder 2"/>
            <p:cNvSpPr txBox="1">
              <a:spLocks/>
            </p:cNvSpPr>
            <p:nvPr/>
          </p:nvSpPr>
          <p:spPr bwMode="auto">
            <a:xfrm>
              <a:off x="7132320" y="3486150"/>
              <a:ext cx="685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20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85" name="Text Placeholder 2"/>
            <p:cNvSpPr txBox="1">
              <a:spLocks/>
            </p:cNvSpPr>
            <p:nvPr/>
          </p:nvSpPr>
          <p:spPr bwMode="auto">
            <a:xfrm>
              <a:off x="5669280" y="3486150"/>
              <a:ext cx="5943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15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  <p:sp>
          <p:nvSpPr>
            <p:cNvPr id="86" name="Text Placeholder 2"/>
            <p:cNvSpPr txBox="1">
              <a:spLocks/>
            </p:cNvSpPr>
            <p:nvPr/>
          </p:nvSpPr>
          <p:spPr bwMode="auto">
            <a:xfrm>
              <a:off x="4160520" y="3486150"/>
              <a:ext cx="6400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5"/>
                  </a:solidFill>
                  <a:latin typeface="Orly's Font 2" pitchFamily="66" charset="0"/>
                </a:rPr>
                <a:t>10</a:t>
              </a:r>
              <a:endParaRPr lang="en-US" sz="2800" dirty="0">
                <a:solidFill>
                  <a:schemeClr val="accent5"/>
                </a:solidFill>
                <a:latin typeface="Orly's Font 2" pitchFamily="66" charset="0"/>
              </a:endParaRPr>
            </a:p>
          </p:txBody>
        </p:sp>
      </p:grpSp>
      <p:sp>
        <p:nvSpPr>
          <p:cNvPr id="115" name="Curved Down Arrow 114"/>
          <p:cNvSpPr/>
          <p:nvPr/>
        </p:nvSpPr>
        <p:spPr>
          <a:xfrm flipH="1">
            <a:off x="5665701" y="2723627"/>
            <a:ext cx="358224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Curved Down Arrow 115"/>
          <p:cNvSpPr/>
          <p:nvPr/>
        </p:nvSpPr>
        <p:spPr>
          <a:xfrm flipH="1">
            <a:off x="5960976" y="2718865"/>
            <a:ext cx="358224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7" name="Curved Down Arrow 116"/>
          <p:cNvSpPr/>
          <p:nvPr/>
        </p:nvSpPr>
        <p:spPr>
          <a:xfrm flipH="1">
            <a:off x="6251488" y="2723627"/>
            <a:ext cx="358224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8" name="Curved Down Arrow 117"/>
          <p:cNvSpPr/>
          <p:nvPr/>
        </p:nvSpPr>
        <p:spPr>
          <a:xfrm flipH="1">
            <a:off x="6551526" y="2723627"/>
            <a:ext cx="358224" cy="297180"/>
          </a:xfrm>
          <a:prstGeom prst="curvedDown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9" name="Text Placeholder 2"/>
          <p:cNvSpPr txBox="1">
            <a:spLocks/>
          </p:cNvSpPr>
          <p:nvPr/>
        </p:nvSpPr>
        <p:spPr bwMode="auto">
          <a:xfrm>
            <a:off x="2717650" y="1709760"/>
            <a:ext cx="7016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6558280" y="353695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18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4810760" y="3496310"/>
            <a:ext cx="64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 rot="16200000">
            <a:off x="1793240" y="767080"/>
            <a:ext cx="1056640" cy="23876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7" name="Picture 56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4960" y="0"/>
            <a:ext cx="1754444" cy="282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  <p:bldP spid="68" grpId="0" build="allAtOnce"/>
      <p:bldP spid="68" grpId="1" build="allAtOnce"/>
      <p:bldP spid="69" grpId="0" build="p"/>
      <p:bldP spid="75" grpId="0" animBg="1"/>
      <p:bldP spid="79" grpId="0" animBg="1"/>
      <p:bldP spid="115" grpId="0" animBg="1"/>
      <p:bldP spid="116" grpId="0" animBg="1"/>
      <p:bldP spid="117" grpId="0" animBg="1"/>
      <p:bldP spid="118" grpId="0" animBg="1"/>
      <p:bldP spid="119" grpId="0" build="allAtOnce"/>
      <p:bldP spid="52" grpId="0"/>
      <p:bldP spid="52" grpId="1"/>
      <p:bldP spid="53" grpId="0"/>
      <p:bldP spid="5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8524</TotalTime>
  <Words>227</Words>
  <Application>Microsoft Office PowerPoint</Application>
  <PresentationFormat>On-screen Show (16:9)</PresentationFormat>
  <Paragraphs>79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321</cp:revision>
  <dcterms:created xsi:type="dcterms:W3CDTF">2011-06-12T17:04:43Z</dcterms:created>
  <dcterms:modified xsi:type="dcterms:W3CDTF">2015-06-07T12:21:43Z</dcterms:modified>
</cp:coreProperties>
</file>